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4"/>
  </p:sldMasterIdLst>
  <p:notesMasterIdLst>
    <p:notesMasterId r:id="rId14"/>
  </p:notesMasterIdLst>
  <p:handoutMasterIdLst>
    <p:handoutMasterId r:id="rId15"/>
  </p:handoutMasterIdLst>
  <p:sldIdLst>
    <p:sldId id="256" r:id="rId5"/>
    <p:sldId id="298" r:id="rId6"/>
    <p:sldId id="257" r:id="rId7"/>
    <p:sldId id="287" r:id="rId8"/>
    <p:sldId id="277" r:id="rId9"/>
    <p:sldId id="266" r:id="rId10"/>
    <p:sldId id="273" r:id="rId11"/>
    <p:sldId id="299" r:id="rId12"/>
    <p:sldId id="300" r:id="rId13"/>
  </p:sldIdLst>
  <p:sldSz cx="9144000" cy="6858000" type="screen4x3"/>
  <p:notesSz cx="7099300" cy="10234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4" autoAdjust="0"/>
  </p:normalViewPr>
  <p:slideViewPr>
    <p:cSldViewPr>
      <p:cViewPr varScale="1">
        <p:scale>
          <a:sx n="71" d="100"/>
          <a:sy n="71" d="100"/>
        </p:scale>
        <p:origin x="15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200B3F-0202-4A21-B6A1-3F8F21C738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AB85D-965F-4203-90EA-F0E43B30C7E8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8319F-384E-4F3D-80DF-7471170414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49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38319F-384E-4F3D-80DF-7471170414E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08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EDBE7-8D56-4693-9CA3-F93D558AFB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887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784AB-6AD4-45FF-A89B-0D6C85EDCA8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821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10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C6CEC-7934-4291-87E6-C9D58A71E1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7316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C10CB-73E0-420B-B52E-82E09C6276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8730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6 w 2706"/>
              <a:gd name="T1" fmla="*/ 0 h 640"/>
              <a:gd name="T2" fmla="*/ 2147483646 w 2706"/>
              <a:gd name="T3" fmla="*/ 0 h 640"/>
              <a:gd name="T4" fmla="*/ 2147483646 w 2706"/>
              <a:gd name="T5" fmla="*/ 2147483646 h 640"/>
              <a:gd name="T6" fmla="*/ 2147483646 w 2706"/>
              <a:gd name="T7" fmla="*/ 2147483646 h 640"/>
              <a:gd name="T8" fmla="*/ 2147483646 w 2706"/>
              <a:gd name="T9" fmla="*/ 2147483646 h 640"/>
              <a:gd name="T10" fmla="*/ 2147483646 w 2706"/>
              <a:gd name="T11" fmla="*/ 2147483646 h 640"/>
              <a:gd name="T12" fmla="*/ 2147483646 w 2706"/>
              <a:gd name="T13" fmla="*/ 2147483646 h 640"/>
              <a:gd name="T14" fmla="*/ 2147483646 w 2706"/>
              <a:gd name="T15" fmla="*/ 2147483646 h 640"/>
              <a:gd name="T16" fmla="*/ 2147483646 w 2706"/>
              <a:gd name="T17" fmla="*/ 2147483646 h 640"/>
              <a:gd name="T18" fmla="*/ 2147483646 w 2706"/>
              <a:gd name="T19" fmla="*/ 2147483646 h 640"/>
              <a:gd name="T20" fmla="*/ 2147483646 w 2706"/>
              <a:gd name="T21" fmla="*/ 2147483646 h 640"/>
              <a:gd name="T22" fmla="*/ 2147483646 w 2706"/>
              <a:gd name="T23" fmla="*/ 2147483646 h 640"/>
              <a:gd name="T24" fmla="*/ 2147483646 w 2706"/>
              <a:gd name="T25" fmla="*/ 2147483646 h 640"/>
              <a:gd name="T26" fmla="*/ 2147483646 w 2706"/>
              <a:gd name="T27" fmla="*/ 2147483646 h 640"/>
              <a:gd name="T28" fmla="*/ 2147483646 w 2706"/>
              <a:gd name="T29" fmla="*/ 2147483646 h 640"/>
              <a:gd name="T30" fmla="*/ 2147483646 w 2706"/>
              <a:gd name="T31" fmla="*/ 2147483646 h 640"/>
              <a:gd name="T32" fmla="*/ 2147483646 w 2706"/>
              <a:gd name="T33" fmla="*/ 2147483646 h 640"/>
              <a:gd name="T34" fmla="*/ 2147483646 w 2706"/>
              <a:gd name="T35" fmla="*/ 2147483646 h 640"/>
              <a:gd name="T36" fmla="*/ 0 w 2706"/>
              <a:gd name="T37" fmla="*/ 2147483646 h 640"/>
              <a:gd name="T38" fmla="*/ 0 w 2706"/>
              <a:gd name="T39" fmla="*/ 2147483646 h 640"/>
              <a:gd name="T40" fmla="*/ 2147483646 w 2706"/>
              <a:gd name="T41" fmla="*/ 2147483646 h 640"/>
              <a:gd name="T42" fmla="*/ 2147483646 w 2706"/>
              <a:gd name="T43" fmla="*/ 2147483646 h 640"/>
              <a:gd name="T44" fmla="*/ 2147483646 w 2706"/>
              <a:gd name="T45" fmla="*/ 2147483646 h 640"/>
              <a:gd name="T46" fmla="*/ 2147483646 w 2706"/>
              <a:gd name="T47" fmla="*/ 2147483646 h 640"/>
              <a:gd name="T48" fmla="*/ 2147483646 w 2706"/>
              <a:gd name="T49" fmla="*/ 2147483646 h 640"/>
              <a:gd name="T50" fmla="*/ 2147483646 w 2706"/>
              <a:gd name="T51" fmla="*/ 2147483646 h 640"/>
              <a:gd name="T52" fmla="*/ 2147483646 w 2706"/>
              <a:gd name="T53" fmla="*/ 2147483646 h 640"/>
              <a:gd name="T54" fmla="*/ 2147483646 w 2706"/>
              <a:gd name="T55" fmla="*/ 2147483646 h 640"/>
              <a:gd name="T56" fmla="*/ 2147483646 w 2706"/>
              <a:gd name="T57" fmla="*/ 2147483646 h 640"/>
              <a:gd name="T58" fmla="*/ 2147483646 w 2706"/>
              <a:gd name="T59" fmla="*/ 2147483646 h 640"/>
              <a:gd name="T60" fmla="*/ 2147483646 w 2706"/>
              <a:gd name="T61" fmla="*/ 2147483646 h 640"/>
              <a:gd name="T62" fmla="*/ 2147483646 w 2706"/>
              <a:gd name="T63" fmla="*/ 2147483646 h 640"/>
              <a:gd name="T64" fmla="*/ 2147483646 w 2706"/>
              <a:gd name="T65" fmla="*/ 2147483646 h 640"/>
              <a:gd name="T66" fmla="*/ 2147483646 w 2706"/>
              <a:gd name="T67" fmla="*/ 2147483646 h 640"/>
              <a:gd name="T68" fmla="*/ 2147483646 w 2706"/>
              <a:gd name="T69" fmla="*/ 2147483646 h 640"/>
              <a:gd name="T70" fmla="*/ 2147483646 w 2706"/>
              <a:gd name="T71" fmla="*/ 2147483646 h 640"/>
              <a:gd name="T72" fmla="*/ 2147483646 w 2706"/>
              <a:gd name="T73" fmla="*/ 2147483646 h 640"/>
              <a:gd name="T74" fmla="*/ 2147483646 w 2706"/>
              <a:gd name="T75" fmla="*/ 2147483646 h 640"/>
              <a:gd name="T76" fmla="*/ 2147483646 w 2706"/>
              <a:gd name="T77" fmla="*/ 2147483646 h 640"/>
              <a:gd name="T78" fmla="*/ 2147483646 w 2706"/>
              <a:gd name="T79" fmla="*/ 2147483646 h 640"/>
              <a:gd name="T80" fmla="*/ 2147483646 w 2706"/>
              <a:gd name="T81" fmla="*/ 2147483646 h 640"/>
              <a:gd name="T82" fmla="*/ 2147483646 w 2706"/>
              <a:gd name="T83" fmla="*/ 2147483646 h 640"/>
              <a:gd name="T84" fmla="*/ 2147483646 w 2706"/>
              <a:gd name="T85" fmla="*/ 2147483646 h 640"/>
              <a:gd name="T86" fmla="*/ 2147483646 w 2706"/>
              <a:gd name="T87" fmla="*/ 2147483646 h 640"/>
              <a:gd name="T88" fmla="*/ 2147483646 w 2706"/>
              <a:gd name="T89" fmla="*/ 2147483646 h 640"/>
              <a:gd name="T90" fmla="*/ 2147483646 w 2706"/>
              <a:gd name="T91" fmla="*/ 2147483646 h 640"/>
              <a:gd name="T92" fmla="*/ 2147483646 w 2706"/>
              <a:gd name="T93" fmla="*/ 2147483646 h 640"/>
              <a:gd name="T94" fmla="*/ 2147483646 w 2706"/>
              <a:gd name="T95" fmla="*/ 2147483646 h 640"/>
              <a:gd name="T96" fmla="*/ 2147483646 w 2706"/>
              <a:gd name="T97" fmla="*/ 2147483646 h 640"/>
              <a:gd name="T98" fmla="*/ 2147483646 w 2706"/>
              <a:gd name="T99" fmla="*/ 2147483646 h 640"/>
              <a:gd name="T100" fmla="*/ 2147483646 w 2706"/>
              <a:gd name="T101" fmla="*/ 2147483646 h 640"/>
              <a:gd name="T102" fmla="*/ 2147483646 w 2706"/>
              <a:gd name="T103" fmla="*/ 2147483646 h 640"/>
              <a:gd name="T104" fmla="*/ 2147483646 w 2706"/>
              <a:gd name="T105" fmla="*/ 2147483646 h 640"/>
              <a:gd name="T106" fmla="*/ 2147483646 w 2706"/>
              <a:gd name="T107" fmla="*/ 0 h 640"/>
              <a:gd name="T108" fmla="*/ 2147483646 w 2706"/>
              <a:gd name="T109" fmla="*/ 0 h 640"/>
              <a:gd name="T110" fmla="*/ 2147483646 w 2706"/>
              <a:gd name="T111" fmla="*/ 0 h 640"/>
              <a:gd name="T112" fmla="*/ 2147483646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6 w 5216"/>
              <a:gd name="T1" fmla="*/ 2147483646 h 762"/>
              <a:gd name="T2" fmla="*/ 2147483646 w 5216"/>
              <a:gd name="T3" fmla="*/ 2147483646 h 762"/>
              <a:gd name="T4" fmla="*/ 2147483646 w 5216"/>
              <a:gd name="T5" fmla="*/ 2147483646 h 762"/>
              <a:gd name="T6" fmla="*/ 2147483646 w 5216"/>
              <a:gd name="T7" fmla="*/ 2147483646 h 762"/>
              <a:gd name="T8" fmla="*/ 2147483646 w 5216"/>
              <a:gd name="T9" fmla="*/ 2147483646 h 762"/>
              <a:gd name="T10" fmla="*/ 2147483646 w 5216"/>
              <a:gd name="T11" fmla="*/ 2147483646 h 762"/>
              <a:gd name="T12" fmla="*/ 2147483646 w 5216"/>
              <a:gd name="T13" fmla="*/ 2147483646 h 762"/>
              <a:gd name="T14" fmla="*/ 2147483646 w 5216"/>
              <a:gd name="T15" fmla="*/ 2147483646 h 762"/>
              <a:gd name="T16" fmla="*/ 2147483646 w 5216"/>
              <a:gd name="T17" fmla="*/ 2147483646 h 762"/>
              <a:gd name="T18" fmla="*/ 2147483646 w 5216"/>
              <a:gd name="T19" fmla="*/ 2147483646 h 762"/>
              <a:gd name="T20" fmla="*/ 2147483646 w 5216"/>
              <a:gd name="T21" fmla="*/ 2147483646 h 762"/>
              <a:gd name="T22" fmla="*/ 2147483646 w 5216"/>
              <a:gd name="T23" fmla="*/ 2147483646 h 762"/>
              <a:gd name="T24" fmla="*/ 2147483646 w 5216"/>
              <a:gd name="T25" fmla="*/ 2147483646 h 762"/>
              <a:gd name="T26" fmla="*/ 2147483646 w 5216"/>
              <a:gd name="T27" fmla="*/ 0 h 762"/>
              <a:gd name="T28" fmla="*/ 2147483646 w 5216"/>
              <a:gd name="T29" fmla="*/ 2147483646 h 762"/>
              <a:gd name="T30" fmla="*/ 2147483646 w 5216"/>
              <a:gd name="T31" fmla="*/ 2147483646 h 762"/>
              <a:gd name="T32" fmla="*/ 0 w 5216"/>
              <a:gd name="T33" fmla="*/ 2147483646 h 762"/>
              <a:gd name="T34" fmla="*/ 2147483646 w 5216"/>
              <a:gd name="T35" fmla="*/ 2147483646 h 762"/>
              <a:gd name="T36" fmla="*/ 2147483646 w 5216"/>
              <a:gd name="T37" fmla="*/ 2147483646 h 762"/>
              <a:gd name="T38" fmla="*/ 2147483646 w 5216"/>
              <a:gd name="T39" fmla="*/ 2147483646 h 762"/>
              <a:gd name="T40" fmla="*/ 2147483646 w 5216"/>
              <a:gd name="T41" fmla="*/ 2147483646 h 762"/>
              <a:gd name="T42" fmla="*/ 2147483646 w 5216"/>
              <a:gd name="T43" fmla="*/ 2147483646 h 762"/>
              <a:gd name="T44" fmla="*/ 2147483646 w 5216"/>
              <a:gd name="T45" fmla="*/ 2147483646 h 762"/>
              <a:gd name="T46" fmla="*/ 2147483646 w 5216"/>
              <a:gd name="T47" fmla="*/ 2147483646 h 762"/>
              <a:gd name="T48" fmla="*/ 2147483646 w 5216"/>
              <a:gd name="T49" fmla="*/ 2147483646 h 762"/>
              <a:gd name="T50" fmla="*/ 2147483646 w 5216"/>
              <a:gd name="T51" fmla="*/ 2147483646 h 762"/>
              <a:gd name="T52" fmla="*/ 2147483646 w 5216"/>
              <a:gd name="T53" fmla="*/ 2147483646 h 762"/>
              <a:gd name="T54" fmla="*/ 2147483646 w 5216"/>
              <a:gd name="T55" fmla="*/ 2147483646 h 762"/>
              <a:gd name="T56" fmla="*/ 2147483646 w 5216"/>
              <a:gd name="T57" fmla="*/ 2147483646 h 762"/>
              <a:gd name="T58" fmla="*/ 2147483646 w 5216"/>
              <a:gd name="T59" fmla="*/ 2147483646 h 762"/>
              <a:gd name="T60" fmla="*/ 2147483646 w 5216"/>
              <a:gd name="T61" fmla="*/ 2147483646 h 762"/>
              <a:gd name="T62" fmla="*/ 2147483646 w 5216"/>
              <a:gd name="T63" fmla="*/ 2147483646 h 762"/>
              <a:gd name="T64" fmla="*/ 2147483646 w 5216"/>
              <a:gd name="T65" fmla="*/ 2147483646 h 762"/>
              <a:gd name="T66" fmla="*/ 2147483646 w 5216"/>
              <a:gd name="T67" fmla="*/ 2147483646 h 762"/>
              <a:gd name="T68" fmla="*/ 2147483646 w 5216"/>
              <a:gd name="T69" fmla="*/ 2147483646 h 762"/>
              <a:gd name="T70" fmla="*/ 2147483646 w 5216"/>
              <a:gd name="T71" fmla="*/ 2147483646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6 h 694"/>
              <a:gd name="T2" fmla="*/ 0 w 5144"/>
              <a:gd name="T3" fmla="*/ 2147483646 h 694"/>
              <a:gd name="T4" fmla="*/ 2147483646 w 5144"/>
              <a:gd name="T5" fmla="*/ 2147483646 h 694"/>
              <a:gd name="T6" fmla="*/ 2147483646 w 5144"/>
              <a:gd name="T7" fmla="*/ 2147483646 h 694"/>
              <a:gd name="T8" fmla="*/ 2147483646 w 5144"/>
              <a:gd name="T9" fmla="*/ 2147483646 h 694"/>
              <a:gd name="T10" fmla="*/ 2147483646 w 5144"/>
              <a:gd name="T11" fmla="*/ 2147483646 h 694"/>
              <a:gd name="T12" fmla="*/ 2147483646 w 5144"/>
              <a:gd name="T13" fmla="*/ 2147483646 h 694"/>
              <a:gd name="T14" fmla="*/ 2147483646 w 5144"/>
              <a:gd name="T15" fmla="*/ 2147483646 h 694"/>
              <a:gd name="T16" fmla="*/ 2147483646 w 5144"/>
              <a:gd name="T17" fmla="*/ 2147483646 h 694"/>
              <a:gd name="T18" fmla="*/ 2147483646 w 5144"/>
              <a:gd name="T19" fmla="*/ 2147483646 h 694"/>
              <a:gd name="T20" fmla="*/ 2147483646 w 5144"/>
              <a:gd name="T21" fmla="*/ 2147483646 h 694"/>
              <a:gd name="T22" fmla="*/ 2147483646 w 5144"/>
              <a:gd name="T23" fmla="*/ 2147483646 h 694"/>
              <a:gd name="T24" fmla="*/ 2147483646 w 5144"/>
              <a:gd name="T25" fmla="*/ 0 h 694"/>
              <a:gd name="T26" fmla="*/ 2147483646 w 5144"/>
              <a:gd name="T27" fmla="*/ 2147483646 h 694"/>
              <a:gd name="T28" fmla="*/ 2147483646 w 5144"/>
              <a:gd name="T29" fmla="*/ 2147483646 h 694"/>
              <a:gd name="T30" fmla="*/ 2147483646 w 5144"/>
              <a:gd name="T31" fmla="*/ 2147483646 h 694"/>
              <a:gd name="T32" fmla="*/ 2147483646 w 5144"/>
              <a:gd name="T33" fmla="*/ 2147483646 h 694"/>
              <a:gd name="T34" fmla="*/ 2147483646 w 5144"/>
              <a:gd name="T35" fmla="*/ 2147483646 h 694"/>
              <a:gd name="T36" fmla="*/ 2147483646 w 5144"/>
              <a:gd name="T37" fmla="*/ 2147483646 h 694"/>
              <a:gd name="T38" fmla="*/ 2147483646 w 5144"/>
              <a:gd name="T39" fmla="*/ 2147483646 h 694"/>
              <a:gd name="T40" fmla="*/ 2147483646 w 5144"/>
              <a:gd name="T41" fmla="*/ 2147483646 h 694"/>
              <a:gd name="T42" fmla="*/ 2147483646 w 5144"/>
              <a:gd name="T43" fmla="*/ 2147483646 h 694"/>
              <a:gd name="T44" fmla="*/ 2147483646 w 5144"/>
              <a:gd name="T45" fmla="*/ 2147483646 h 694"/>
              <a:gd name="T46" fmla="*/ 2147483646 w 5144"/>
              <a:gd name="T47" fmla="*/ 2147483646 h 694"/>
              <a:gd name="T48" fmla="*/ 2147483646 w 5144"/>
              <a:gd name="T49" fmla="*/ 2147483646 h 694"/>
              <a:gd name="T50" fmla="*/ 2147483646 w 5144"/>
              <a:gd name="T51" fmla="*/ 2147483646 h 694"/>
              <a:gd name="T52" fmla="*/ 2147483646 w 5144"/>
              <a:gd name="T53" fmla="*/ 2147483646 h 694"/>
              <a:gd name="T54" fmla="*/ 2147483646 w 5144"/>
              <a:gd name="T55" fmla="*/ 2147483646 h 694"/>
              <a:gd name="T56" fmla="*/ 2147483646 w 5144"/>
              <a:gd name="T57" fmla="*/ 2147483646 h 694"/>
              <a:gd name="T58" fmla="*/ 2147483646 w 5144"/>
              <a:gd name="T59" fmla="*/ 2147483646 h 694"/>
              <a:gd name="T60" fmla="*/ 2147483646 w 5144"/>
              <a:gd name="T61" fmla="*/ 2147483646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6 h 584"/>
              <a:gd name="T2" fmla="*/ 0 w 3112"/>
              <a:gd name="T3" fmla="*/ 2147483646 h 584"/>
              <a:gd name="T4" fmla="*/ 2147483646 w 3112"/>
              <a:gd name="T5" fmla="*/ 2147483646 h 584"/>
              <a:gd name="T6" fmla="*/ 2147483646 w 3112"/>
              <a:gd name="T7" fmla="*/ 2147483646 h 584"/>
              <a:gd name="T8" fmla="*/ 2147483646 w 3112"/>
              <a:gd name="T9" fmla="*/ 2147483646 h 584"/>
              <a:gd name="T10" fmla="*/ 2147483646 w 3112"/>
              <a:gd name="T11" fmla="*/ 2147483646 h 584"/>
              <a:gd name="T12" fmla="*/ 2147483646 w 3112"/>
              <a:gd name="T13" fmla="*/ 2147483646 h 584"/>
              <a:gd name="T14" fmla="*/ 2147483646 w 3112"/>
              <a:gd name="T15" fmla="*/ 2147483646 h 584"/>
              <a:gd name="T16" fmla="*/ 2147483646 w 3112"/>
              <a:gd name="T17" fmla="*/ 2147483646 h 584"/>
              <a:gd name="T18" fmla="*/ 2147483646 w 3112"/>
              <a:gd name="T19" fmla="*/ 2147483646 h 584"/>
              <a:gd name="T20" fmla="*/ 2147483646 w 3112"/>
              <a:gd name="T21" fmla="*/ 2147483646 h 584"/>
              <a:gd name="T22" fmla="*/ 2147483646 w 3112"/>
              <a:gd name="T23" fmla="*/ 2147483646 h 584"/>
              <a:gd name="T24" fmla="*/ 2147483646 w 3112"/>
              <a:gd name="T25" fmla="*/ 2147483646 h 584"/>
              <a:gd name="T26" fmla="*/ 2147483646 w 3112"/>
              <a:gd name="T27" fmla="*/ 2147483646 h 584"/>
              <a:gd name="T28" fmla="*/ 2147483646 w 3112"/>
              <a:gd name="T29" fmla="*/ 2147483646 h 584"/>
              <a:gd name="T30" fmla="*/ 2147483646 w 3112"/>
              <a:gd name="T31" fmla="*/ 2147483646 h 584"/>
              <a:gd name="T32" fmla="*/ 2147483646 w 3112"/>
              <a:gd name="T33" fmla="*/ 2147483646 h 584"/>
              <a:gd name="T34" fmla="*/ 2147483646 w 3112"/>
              <a:gd name="T35" fmla="*/ 2147483646 h 584"/>
              <a:gd name="T36" fmla="*/ 2147483646 w 3112"/>
              <a:gd name="T37" fmla="*/ 2147483646 h 584"/>
              <a:gd name="T38" fmla="*/ 2147483646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6 w 8196"/>
              <a:gd name="T1" fmla="*/ 2147483646 h 1192"/>
              <a:gd name="T2" fmla="*/ 2147483646 w 8196"/>
              <a:gd name="T3" fmla="*/ 2147483646 h 1192"/>
              <a:gd name="T4" fmla="*/ 2147483646 w 8196"/>
              <a:gd name="T5" fmla="*/ 2147483646 h 1192"/>
              <a:gd name="T6" fmla="*/ 2147483646 w 8196"/>
              <a:gd name="T7" fmla="*/ 2147483646 h 1192"/>
              <a:gd name="T8" fmla="*/ 2147483646 w 8196"/>
              <a:gd name="T9" fmla="*/ 2147483646 h 1192"/>
              <a:gd name="T10" fmla="*/ 2147483646 w 8196"/>
              <a:gd name="T11" fmla="*/ 2147483646 h 1192"/>
              <a:gd name="T12" fmla="*/ 2147483646 w 8196"/>
              <a:gd name="T13" fmla="*/ 2147483646 h 1192"/>
              <a:gd name="T14" fmla="*/ 2147483646 w 8196"/>
              <a:gd name="T15" fmla="*/ 2147483646 h 1192"/>
              <a:gd name="T16" fmla="*/ 2147483646 w 8196"/>
              <a:gd name="T17" fmla="*/ 2147483646 h 1192"/>
              <a:gd name="T18" fmla="*/ 2147483646 w 8196"/>
              <a:gd name="T19" fmla="*/ 2147483646 h 1192"/>
              <a:gd name="T20" fmla="*/ 2147483646 w 8196"/>
              <a:gd name="T21" fmla="*/ 2147483646 h 1192"/>
              <a:gd name="T22" fmla="*/ 2147483646 w 8196"/>
              <a:gd name="T23" fmla="*/ 2147483646 h 1192"/>
              <a:gd name="T24" fmla="*/ 2147483646 w 8196"/>
              <a:gd name="T25" fmla="*/ 2147483646 h 1192"/>
              <a:gd name="T26" fmla="*/ 2147483646 w 8196"/>
              <a:gd name="T27" fmla="*/ 2147483646 h 1192"/>
              <a:gd name="T28" fmla="*/ 2147483646 w 8196"/>
              <a:gd name="T29" fmla="*/ 2147483646 h 1192"/>
              <a:gd name="T30" fmla="*/ 2147483646 w 8196"/>
              <a:gd name="T31" fmla="*/ 2147483646 h 1192"/>
              <a:gd name="T32" fmla="*/ 2147483646 w 8196"/>
              <a:gd name="T33" fmla="*/ 2147483646 h 1192"/>
              <a:gd name="T34" fmla="*/ 2147483646 w 8196"/>
              <a:gd name="T35" fmla="*/ 2147483646 h 1192"/>
              <a:gd name="T36" fmla="*/ 2147483646 w 8196"/>
              <a:gd name="T37" fmla="*/ 2147483646 h 1192"/>
              <a:gd name="T38" fmla="*/ 2147483646 w 8196"/>
              <a:gd name="T39" fmla="*/ 2147483646 h 1192"/>
              <a:gd name="T40" fmla="*/ 2147483646 w 8196"/>
              <a:gd name="T41" fmla="*/ 2147483646 h 1192"/>
              <a:gd name="T42" fmla="*/ 2147483646 w 8196"/>
              <a:gd name="T43" fmla="*/ 2147483646 h 1192"/>
              <a:gd name="T44" fmla="*/ 2147483646 w 8196"/>
              <a:gd name="T45" fmla="*/ 0 h 1192"/>
              <a:gd name="T46" fmla="*/ 2147483646 w 8196"/>
              <a:gd name="T47" fmla="*/ 2147483646 h 1192"/>
              <a:gd name="T48" fmla="*/ 2147483646 w 8196"/>
              <a:gd name="T49" fmla="*/ 2147483646 h 1192"/>
              <a:gd name="T50" fmla="*/ 2147483646 w 8196"/>
              <a:gd name="T51" fmla="*/ 2147483646 h 1192"/>
              <a:gd name="T52" fmla="*/ 2147483646 w 8196"/>
              <a:gd name="T53" fmla="*/ 2147483646 h 1192"/>
              <a:gd name="T54" fmla="*/ 2147483646 w 8196"/>
              <a:gd name="T55" fmla="*/ 2147483646 h 1192"/>
              <a:gd name="T56" fmla="*/ 2147483646 w 8196"/>
              <a:gd name="T57" fmla="*/ 2147483646 h 1192"/>
              <a:gd name="T58" fmla="*/ 2147483646 w 8196"/>
              <a:gd name="T59" fmla="*/ 2147483646 h 1192"/>
              <a:gd name="T60" fmla="*/ 2147483646 w 8196"/>
              <a:gd name="T61" fmla="*/ 2147483646 h 1192"/>
              <a:gd name="T62" fmla="*/ 0 w 8196"/>
              <a:gd name="T63" fmla="*/ 2147483646 h 1192"/>
              <a:gd name="T64" fmla="*/ 2147483646 w 8196"/>
              <a:gd name="T65" fmla="*/ 2147483646 h 1192"/>
              <a:gd name="T66" fmla="*/ 2147483646 w 8196"/>
              <a:gd name="T67" fmla="*/ 2147483646 h 1192"/>
              <a:gd name="T68" fmla="*/ 2147483646 w 8196"/>
              <a:gd name="T69" fmla="*/ 2147483646 h 1192"/>
              <a:gd name="T70" fmla="*/ 2147483646 w 8196"/>
              <a:gd name="T71" fmla="*/ 2147483646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37404-83E3-4EAD-B162-CF8A6BCABE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521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15BD-F9CF-4A21-B45E-BFFC08AF0A5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5024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8C8D0-E1FF-41B7-96D6-9DBFE60A7E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931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55647-1712-40B6-82A2-375E9B7670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263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3" name="Group 1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8" name="Freeform 25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4ED2B-D436-412A-92D5-93AE80B29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86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11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34017-3819-4037-B7AC-28908B6D56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9404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6" name="Group 15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11" name="Freeform 2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46289-20B1-4480-B923-51771F659C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485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6 w 2706"/>
                <a:gd name="T1" fmla="*/ 0 h 640"/>
                <a:gd name="T2" fmla="*/ 2147483646 w 2706"/>
                <a:gd name="T3" fmla="*/ 0 h 640"/>
                <a:gd name="T4" fmla="*/ 2147483646 w 2706"/>
                <a:gd name="T5" fmla="*/ 2147483646 h 640"/>
                <a:gd name="T6" fmla="*/ 2147483646 w 2706"/>
                <a:gd name="T7" fmla="*/ 2147483646 h 640"/>
                <a:gd name="T8" fmla="*/ 2147483646 w 2706"/>
                <a:gd name="T9" fmla="*/ 2147483646 h 640"/>
                <a:gd name="T10" fmla="*/ 2147483646 w 2706"/>
                <a:gd name="T11" fmla="*/ 2147483646 h 640"/>
                <a:gd name="T12" fmla="*/ 2147483646 w 2706"/>
                <a:gd name="T13" fmla="*/ 2147483646 h 640"/>
                <a:gd name="T14" fmla="*/ 2147483646 w 2706"/>
                <a:gd name="T15" fmla="*/ 2147483646 h 640"/>
                <a:gd name="T16" fmla="*/ 2147483646 w 2706"/>
                <a:gd name="T17" fmla="*/ 2147483646 h 640"/>
                <a:gd name="T18" fmla="*/ 2147483646 w 2706"/>
                <a:gd name="T19" fmla="*/ 2147483646 h 640"/>
                <a:gd name="T20" fmla="*/ 2147483646 w 2706"/>
                <a:gd name="T21" fmla="*/ 2147483646 h 640"/>
                <a:gd name="T22" fmla="*/ 2147483646 w 2706"/>
                <a:gd name="T23" fmla="*/ 2147483646 h 640"/>
                <a:gd name="T24" fmla="*/ 2147483646 w 2706"/>
                <a:gd name="T25" fmla="*/ 2147483646 h 640"/>
                <a:gd name="T26" fmla="*/ 2147483646 w 2706"/>
                <a:gd name="T27" fmla="*/ 2147483646 h 640"/>
                <a:gd name="T28" fmla="*/ 2147483646 w 2706"/>
                <a:gd name="T29" fmla="*/ 2147483646 h 640"/>
                <a:gd name="T30" fmla="*/ 2147483646 w 2706"/>
                <a:gd name="T31" fmla="*/ 2147483646 h 640"/>
                <a:gd name="T32" fmla="*/ 2147483646 w 2706"/>
                <a:gd name="T33" fmla="*/ 2147483646 h 640"/>
                <a:gd name="T34" fmla="*/ 2147483646 w 2706"/>
                <a:gd name="T35" fmla="*/ 2147483646 h 640"/>
                <a:gd name="T36" fmla="*/ 0 w 2706"/>
                <a:gd name="T37" fmla="*/ 2147483646 h 640"/>
                <a:gd name="T38" fmla="*/ 0 w 2706"/>
                <a:gd name="T39" fmla="*/ 2147483646 h 640"/>
                <a:gd name="T40" fmla="*/ 2147483646 w 2706"/>
                <a:gd name="T41" fmla="*/ 2147483646 h 640"/>
                <a:gd name="T42" fmla="*/ 2147483646 w 2706"/>
                <a:gd name="T43" fmla="*/ 2147483646 h 640"/>
                <a:gd name="T44" fmla="*/ 2147483646 w 2706"/>
                <a:gd name="T45" fmla="*/ 2147483646 h 640"/>
                <a:gd name="T46" fmla="*/ 2147483646 w 2706"/>
                <a:gd name="T47" fmla="*/ 2147483646 h 640"/>
                <a:gd name="T48" fmla="*/ 2147483646 w 2706"/>
                <a:gd name="T49" fmla="*/ 2147483646 h 640"/>
                <a:gd name="T50" fmla="*/ 2147483646 w 2706"/>
                <a:gd name="T51" fmla="*/ 2147483646 h 640"/>
                <a:gd name="T52" fmla="*/ 2147483646 w 2706"/>
                <a:gd name="T53" fmla="*/ 2147483646 h 640"/>
                <a:gd name="T54" fmla="*/ 2147483646 w 2706"/>
                <a:gd name="T55" fmla="*/ 2147483646 h 640"/>
                <a:gd name="T56" fmla="*/ 2147483646 w 2706"/>
                <a:gd name="T57" fmla="*/ 2147483646 h 640"/>
                <a:gd name="T58" fmla="*/ 2147483646 w 2706"/>
                <a:gd name="T59" fmla="*/ 2147483646 h 640"/>
                <a:gd name="T60" fmla="*/ 2147483646 w 2706"/>
                <a:gd name="T61" fmla="*/ 2147483646 h 640"/>
                <a:gd name="T62" fmla="*/ 2147483646 w 2706"/>
                <a:gd name="T63" fmla="*/ 2147483646 h 640"/>
                <a:gd name="T64" fmla="*/ 2147483646 w 2706"/>
                <a:gd name="T65" fmla="*/ 2147483646 h 640"/>
                <a:gd name="T66" fmla="*/ 2147483646 w 2706"/>
                <a:gd name="T67" fmla="*/ 2147483646 h 640"/>
                <a:gd name="T68" fmla="*/ 2147483646 w 2706"/>
                <a:gd name="T69" fmla="*/ 2147483646 h 640"/>
                <a:gd name="T70" fmla="*/ 2147483646 w 2706"/>
                <a:gd name="T71" fmla="*/ 2147483646 h 640"/>
                <a:gd name="T72" fmla="*/ 2147483646 w 2706"/>
                <a:gd name="T73" fmla="*/ 2147483646 h 640"/>
                <a:gd name="T74" fmla="*/ 2147483646 w 2706"/>
                <a:gd name="T75" fmla="*/ 2147483646 h 640"/>
                <a:gd name="T76" fmla="*/ 2147483646 w 2706"/>
                <a:gd name="T77" fmla="*/ 2147483646 h 640"/>
                <a:gd name="T78" fmla="*/ 2147483646 w 2706"/>
                <a:gd name="T79" fmla="*/ 2147483646 h 640"/>
                <a:gd name="T80" fmla="*/ 2147483646 w 2706"/>
                <a:gd name="T81" fmla="*/ 2147483646 h 640"/>
                <a:gd name="T82" fmla="*/ 2147483646 w 2706"/>
                <a:gd name="T83" fmla="*/ 2147483646 h 640"/>
                <a:gd name="T84" fmla="*/ 2147483646 w 2706"/>
                <a:gd name="T85" fmla="*/ 2147483646 h 640"/>
                <a:gd name="T86" fmla="*/ 2147483646 w 2706"/>
                <a:gd name="T87" fmla="*/ 2147483646 h 640"/>
                <a:gd name="T88" fmla="*/ 2147483646 w 2706"/>
                <a:gd name="T89" fmla="*/ 2147483646 h 640"/>
                <a:gd name="T90" fmla="*/ 2147483646 w 2706"/>
                <a:gd name="T91" fmla="*/ 2147483646 h 640"/>
                <a:gd name="T92" fmla="*/ 2147483646 w 2706"/>
                <a:gd name="T93" fmla="*/ 2147483646 h 640"/>
                <a:gd name="T94" fmla="*/ 2147483646 w 2706"/>
                <a:gd name="T95" fmla="*/ 2147483646 h 640"/>
                <a:gd name="T96" fmla="*/ 2147483646 w 2706"/>
                <a:gd name="T97" fmla="*/ 2147483646 h 640"/>
                <a:gd name="T98" fmla="*/ 2147483646 w 2706"/>
                <a:gd name="T99" fmla="*/ 2147483646 h 640"/>
                <a:gd name="T100" fmla="*/ 2147483646 w 2706"/>
                <a:gd name="T101" fmla="*/ 2147483646 h 640"/>
                <a:gd name="T102" fmla="*/ 2147483646 w 2706"/>
                <a:gd name="T103" fmla="*/ 2147483646 h 640"/>
                <a:gd name="T104" fmla="*/ 2147483646 w 2706"/>
                <a:gd name="T105" fmla="*/ 2147483646 h 640"/>
                <a:gd name="T106" fmla="*/ 2147483646 w 2706"/>
                <a:gd name="T107" fmla="*/ 0 h 640"/>
                <a:gd name="T108" fmla="*/ 2147483646 w 2706"/>
                <a:gd name="T109" fmla="*/ 0 h 640"/>
                <a:gd name="T110" fmla="*/ 2147483646 w 2706"/>
                <a:gd name="T111" fmla="*/ 0 h 640"/>
                <a:gd name="T112" fmla="*/ 2147483646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6 w 5216"/>
                <a:gd name="T1" fmla="*/ 2147483646 h 762"/>
                <a:gd name="T2" fmla="*/ 2147483646 w 5216"/>
                <a:gd name="T3" fmla="*/ 2147483646 h 762"/>
                <a:gd name="T4" fmla="*/ 2147483646 w 5216"/>
                <a:gd name="T5" fmla="*/ 2147483646 h 762"/>
                <a:gd name="T6" fmla="*/ 2147483646 w 5216"/>
                <a:gd name="T7" fmla="*/ 2147483646 h 762"/>
                <a:gd name="T8" fmla="*/ 2147483646 w 5216"/>
                <a:gd name="T9" fmla="*/ 2147483646 h 762"/>
                <a:gd name="T10" fmla="*/ 2147483646 w 5216"/>
                <a:gd name="T11" fmla="*/ 2147483646 h 762"/>
                <a:gd name="T12" fmla="*/ 2147483646 w 5216"/>
                <a:gd name="T13" fmla="*/ 2147483646 h 762"/>
                <a:gd name="T14" fmla="*/ 2147483646 w 5216"/>
                <a:gd name="T15" fmla="*/ 2147483646 h 762"/>
                <a:gd name="T16" fmla="*/ 2147483646 w 5216"/>
                <a:gd name="T17" fmla="*/ 2147483646 h 762"/>
                <a:gd name="T18" fmla="*/ 2147483646 w 5216"/>
                <a:gd name="T19" fmla="*/ 2147483646 h 762"/>
                <a:gd name="T20" fmla="*/ 2147483646 w 5216"/>
                <a:gd name="T21" fmla="*/ 2147483646 h 762"/>
                <a:gd name="T22" fmla="*/ 2147483646 w 5216"/>
                <a:gd name="T23" fmla="*/ 2147483646 h 762"/>
                <a:gd name="T24" fmla="*/ 2147483646 w 5216"/>
                <a:gd name="T25" fmla="*/ 2147483646 h 762"/>
                <a:gd name="T26" fmla="*/ 2147483646 w 5216"/>
                <a:gd name="T27" fmla="*/ 0 h 762"/>
                <a:gd name="T28" fmla="*/ 2147483646 w 5216"/>
                <a:gd name="T29" fmla="*/ 2147483646 h 762"/>
                <a:gd name="T30" fmla="*/ 2147483646 w 5216"/>
                <a:gd name="T31" fmla="*/ 2147483646 h 762"/>
                <a:gd name="T32" fmla="*/ 0 w 5216"/>
                <a:gd name="T33" fmla="*/ 2147483646 h 762"/>
                <a:gd name="T34" fmla="*/ 2147483646 w 5216"/>
                <a:gd name="T35" fmla="*/ 2147483646 h 762"/>
                <a:gd name="T36" fmla="*/ 2147483646 w 5216"/>
                <a:gd name="T37" fmla="*/ 2147483646 h 762"/>
                <a:gd name="T38" fmla="*/ 2147483646 w 5216"/>
                <a:gd name="T39" fmla="*/ 2147483646 h 762"/>
                <a:gd name="T40" fmla="*/ 2147483646 w 5216"/>
                <a:gd name="T41" fmla="*/ 2147483646 h 762"/>
                <a:gd name="T42" fmla="*/ 2147483646 w 5216"/>
                <a:gd name="T43" fmla="*/ 2147483646 h 762"/>
                <a:gd name="T44" fmla="*/ 2147483646 w 5216"/>
                <a:gd name="T45" fmla="*/ 2147483646 h 762"/>
                <a:gd name="T46" fmla="*/ 2147483646 w 5216"/>
                <a:gd name="T47" fmla="*/ 2147483646 h 762"/>
                <a:gd name="T48" fmla="*/ 2147483646 w 5216"/>
                <a:gd name="T49" fmla="*/ 2147483646 h 762"/>
                <a:gd name="T50" fmla="*/ 2147483646 w 5216"/>
                <a:gd name="T51" fmla="*/ 2147483646 h 762"/>
                <a:gd name="T52" fmla="*/ 2147483646 w 5216"/>
                <a:gd name="T53" fmla="*/ 2147483646 h 762"/>
                <a:gd name="T54" fmla="*/ 2147483646 w 5216"/>
                <a:gd name="T55" fmla="*/ 2147483646 h 762"/>
                <a:gd name="T56" fmla="*/ 2147483646 w 5216"/>
                <a:gd name="T57" fmla="*/ 2147483646 h 762"/>
                <a:gd name="T58" fmla="*/ 2147483646 w 5216"/>
                <a:gd name="T59" fmla="*/ 2147483646 h 762"/>
                <a:gd name="T60" fmla="*/ 2147483646 w 5216"/>
                <a:gd name="T61" fmla="*/ 2147483646 h 762"/>
                <a:gd name="T62" fmla="*/ 2147483646 w 5216"/>
                <a:gd name="T63" fmla="*/ 2147483646 h 762"/>
                <a:gd name="T64" fmla="*/ 2147483646 w 5216"/>
                <a:gd name="T65" fmla="*/ 2147483646 h 762"/>
                <a:gd name="T66" fmla="*/ 2147483646 w 5216"/>
                <a:gd name="T67" fmla="*/ 2147483646 h 762"/>
                <a:gd name="T68" fmla="*/ 2147483646 w 5216"/>
                <a:gd name="T69" fmla="*/ 2147483646 h 762"/>
                <a:gd name="T70" fmla="*/ 2147483646 w 5216"/>
                <a:gd name="T71" fmla="*/ 2147483646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6 h 694"/>
                <a:gd name="T2" fmla="*/ 0 w 5144"/>
                <a:gd name="T3" fmla="*/ 2147483646 h 694"/>
                <a:gd name="T4" fmla="*/ 2147483646 w 5144"/>
                <a:gd name="T5" fmla="*/ 2147483646 h 694"/>
                <a:gd name="T6" fmla="*/ 2147483646 w 5144"/>
                <a:gd name="T7" fmla="*/ 2147483646 h 694"/>
                <a:gd name="T8" fmla="*/ 2147483646 w 5144"/>
                <a:gd name="T9" fmla="*/ 2147483646 h 694"/>
                <a:gd name="T10" fmla="*/ 2147483646 w 5144"/>
                <a:gd name="T11" fmla="*/ 2147483646 h 694"/>
                <a:gd name="T12" fmla="*/ 2147483646 w 5144"/>
                <a:gd name="T13" fmla="*/ 2147483646 h 694"/>
                <a:gd name="T14" fmla="*/ 2147483646 w 5144"/>
                <a:gd name="T15" fmla="*/ 2147483646 h 694"/>
                <a:gd name="T16" fmla="*/ 2147483646 w 5144"/>
                <a:gd name="T17" fmla="*/ 2147483646 h 694"/>
                <a:gd name="T18" fmla="*/ 2147483646 w 5144"/>
                <a:gd name="T19" fmla="*/ 2147483646 h 694"/>
                <a:gd name="T20" fmla="*/ 2147483646 w 5144"/>
                <a:gd name="T21" fmla="*/ 2147483646 h 694"/>
                <a:gd name="T22" fmla="*/ 2147483646 w 5144"/>
                <a:gd name="T23" fmla="*/ 2147483646 h 694"/>
                <a:gd name="T24" fmla="*/ 2147483646 w 5144"/>
                <a:gd name="T25" fmla="*/ 0 h 694"/>
                <a:gd name="T26" fmla="*/ 2147483646 w 5144"/>
                <a:gd name="T27" fmla="*/ 2147483646 h 694"/>
                <a:gd name="T28" fmla="*/ 2147483646 w 5144"/>
                <a:gd name="T29" fmla="*/ 2147483646 h 694"/>
                <a:gd name="T30" fmla="*/ 2147483646 w 5144"/>
                <a:gd name="T31" fmla="*/ 2147483646 h 694"/>
                <a:gd name="T32" fmla="*/ 2147483646 w 5144"/>
                <a:gd name="T33" fmla="*/ 2147483646 h 694"/>
                <a:gd name="T34" fmla="*/ 2147483646 w 5144"/>
                <a:gd name="T35" fmla="*/ 2147483646 h 694"/>
                <a:gd name="T36" fmla="*/ 2147483646 w 5144"/>
                <a:gd name="T37" fmla="*/ 2147483646 h 694"/>
                <a:gd name="T38" fmla="*/ 2147483646 w 5144"/>
                <a:gd name="T39" fmla="*/ 2147483646 h 694"/>
                <a:gd name="T40" fmla="*/ 2147483646 w 5144"/>
                <a:gd name="T41" fmla="*/ 2147483646 h 694"/>
                <a:gd name="T42" fmla="*/ 2147483646 w 5144"/>
                <a:gd name="T43" fmla="*/ 2147483646 h 694"/>
                <a:gd name="T44" fmla="*/ 2147483646 w 5144"/>
                <a:gd name="T45" fmla="*/ 2147483646 h 694"/>
                <a:gd name="T46" fmla="*/ 2147483646 w 5144"/>
                <a:gd name="T47" fmla="*/ 2147483646 h 694"/>
                <a:gd name="T48" fmla="*/ 2147483646 w 5144"/>
                <a:gd name="T49" fmla="*/ 2147483646 h 694"/>
                <a:gd name="T50" fmla="*/ 2147483646 w 5144"/>
                <a:gd name="T51" fmla="*/ 2147483646 h 694"/>
                <a:gd name="T52" fmla="*/ 2147483646 w 5144"/>
                <a:gd name="T53" fmla="*/ 2147483646 h 694"/>
                <a:gd name="T54" fmla="*/ 2147483646 w 5144"/>
                <a:gd name="T55" fmla="*/ 2147483646 h 694"/>
                <a:gd name="T56" fmla="*/ 2147483646 w 5144"/>
                <a:gd name="T57" fmla="*/ 2147483646 h 694"/>
                <a:gd name="T58" fmla="*/ 2147483646 w 5144"/>
                <a:gd name="T59" fmla="*/ 2147483646 h 694"/>
                <a:gd name="T60" fmla="*/ 2147483646 w 5144"/>
                <a:gd name="T61" fmla="*/ 214748364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6 h 584"/>
                <a:gd name="T2" fmla="*/ 0 w 3112"/>
                <a:gd name="T3" fmla="*/ 2147483646 h 584"/>
                <a:gd name="T4" fmla="*/ 2147483646 w 3112"/>
                <a:gd name="T5" fmla="*/ 2147483646 h 584"/>
                <a:gd name="T6" fmla="*/ 2147483646 w 3112"/>
                <a:gd name="T7" fmla="*/ 2147483646 h 584"/>
                <a:gd name="T8" fmla="*/ 2147483646 w 3112"/>
                <a:gd name="T9" fmla="*/ 2147483646 h 584"/>
                <a:gd name="T10" fmla="*/ 2147483646 w 3112"/>
                <a:gd name="T11" fmla="*/ 2147483646 h 584"/>
                <a:gd name="T12" fmla="*/ 2147483646 w 3112"/>
                <a:gd name="T13" fmla="*/ 2147483646 h 584"/>
                <a:gd name="T14" fmla="*/ 2147483646 w 3112"/>
                <a:gd name="T15" fmla="*/ 2147483646 h 584"/>
                <a:gd name="T16" fmla="*/ 2147483646 w 3112"/>
                <a:gd name="T17" fmla="*/ 2147483646 h 584"/>
                <a:gd name="T18" fmla="*/ 2147483646 w 3112"/>
                <a:gd name="T19" fmla="*/ 2147483646 h 584"/>
                <a:gd name="T20" fmla="*/ 2147483646 w 3112"/>
                <a:gd name="T21" fmla="*/ 2147483646 h 584"/>
                <a:gd name="T22" fmla="*/ 2147483646 w 3112"/>
                <a:gd name="T23" fmla="*/ 2147483646 h 584"/>
                <a:gd name="T24" fmla="*/ 2147483646 w 3112"/>
                <a:gd name="T25" fmla="*/ 2147483646 h 584"/>
                <a:gd name="T26" fmla="*/ 2147483646 w 3112"/>
                <a:gd name="T27" fmla="*/ 2147483646 h 584"/>
                <a:gd name="T28" fmla="*/ 2147483646 w 3112"/>
                <a:gd name="T29" fmla="*/ 2147483646 h 584"/>
                <a:gd name="T30" fmla="*/ 2147483646 w 3112"/>
                <a:gd name="T31" fmla="*/ 2147483646 h 584"/>
                <a:gd name="T32" fmla="*/ 2147483646 w 3112"/>
                <a:gd name="T33" fmla="*/ 2147483646 h 584"/>
                <a:gd name="T34" fmla="*/ 2147483646 w 3112"/>
                <a:gd name="T35" fmla="*/ 2147483646 h 584"/>
                <a:gd name="T36" fmla="*/ 2147483646 w 3112"/>
                <a:gd name="T37" fmla="*/ 2147483646 h 584"/>
                <a:gd name="T38" fmla="*/ 2147483646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6 w 8196"/>
                <a:gd name="T1" fmla="*/ 2147483646 h 1192"/>
                <a:gd name="T2" fmla="*/ 2147483646 w 8196"/>
                <a:gd name="T3" fmla="*/ 2147483646 h 1192"/>
                <a:gd name="T4" fmla="*/ 2147483646 w 8196"/>
                <a:gd name="T5" fmla="*/ 2147483646 h 1192"/>
                <a:gd name="T6" fmla="*/ 2147483646 w 8196"/>
                <a:gd name="T7" fmla="*/ 2147483646 h 1192"/>
                <a:gd name="T8" fmla="*/ 2147483646 w 8196"/>
                <a:gd name="T9" fmla="*/ 2147483646 h 1192"/>
                <a:gd name="T10" fmla="*/ 2147483646 w 8196"/>
                <a:gd name="T11" fmla="*/ 2147483646 h 1192"/>
                <a:gd name="T12" fmla="*/ 2147483646 w 8196"/>
                <a:gd name="T13" fmla="*/ 2147483646 h 1192"/>
                <a:gd name="T14" fmla="*/ 2147483646 w 8196"/>
                <a:gd name="T15" fmla="*/ 2147483646 h 1192"/>
                <a:gd name="T16" fmla="*/ 2147483646 w 8196"/>
                <a:gd name="T17" fmla="*/ 2147483646 h 1192"/>
                <a:gd name="T18" fmla="*/ 2147483646 w 8196"/>
                <a:gd name="T19" fmla="*/ 2147483646 h 1192"/>
                <a:gd name="T20" fmla="*/ 2147483646 w 8196"/>
                <a:gd name="T21" fmla="*/ 2147483646 h 1192"/>
                <a:gd name="T22" fmla="*/ 2147483646 w 8196"/>
                <a:gd name="T23" fmla="*/ 2147483646 h 1192"/>
                <a:gd name="T24" fmla="*/ 2147483646 w 8196"/>
                <a:gd name="T25" fmla="*/ 2147483646 h 1192"/>
                <a:gd name="T26" fmla="*/ 2147483646 w 8196"/>
                <a:gd name="T27" fmla="*/ 2147483646 h 1192"/>
                <a:gd name="T28" fmla="*/ 2147483646 w 8196"/>
                <a:gd name="T29" fmla="*/ 2147483646 h 1192"/>
                <a:gd name="T30" fmla="*/ 2147483646 w 8196"/>
                <a:gd name="T31" fmla="*/ 2147483646 h 1192"/>
                <a:gd name="T32" fmla="*/ 2147483646 w 8196"/>
                <a:gd name="T33" fmla="*/ 2147483646 h 1192"/>
                <a:gd name="T34" fmla="*/ 2147483646 w 8196"/>
                <a:gd name="T35" fmla="*/ 2147483646 h 1192"/>
                <a:gd name="T36" fmla="*/ 2147483646 w 8196"/>
                <a:gd name="T37" fmla="*/ 2147483646 h 1192"/>
                <a:gd name="T38" fmla="*/ 2147483646 w 8196"/>
                <a:gd name="T39" fmla="*/ 2147483646 h 1192"/>
                <a:gd name="T40" fmla="*/ 2147483646 w 8196"/>
                <a:gd name="T41" fmla="*/ 2147483646 h 1192"/>
                <a:gd name="T42" fmla="*/ 2147483646 w 8196"/>
                <a:gd name="T43" fmla="*/ 2147483646 h 1192"/>
                <a:gd name="T44" fmla="*/ 2147483646 w 8196"/>
                <a:gd name="T45" fmla="*/ 0 h 1192"/>
                <a:gd name="T46" fmla="*/ 2147483646 w 8196"/>
                <a:gd name="T47" fmla="*/ 2147483646 h 1192"/>
                <a:gd name="T48" fmla="*/ 2147483646 w 8196"/>
                <a:gd name="T49" fmla="*/ 2147483646 h 1192"/>
                <a:gd name="T50" fmla="*/ 2147483646 w 8196"/>
                <a:gd name="T51" fmla="*/ 2147483646 h 1192"/>
                <a:gd name="T52" fmla="*/ 2147483646 w 8196"/>
                <a:gd name="T53" fmla="*/ 2147483646 h 1192"/>
                <a:gd name="T54" fmla="*/ 2147483646 w 8196"/>
                <a:gd name="T55" fmla="*/ 2147483646 h 1192"/>
                <a:gd name="T56" fmla="*/ 2147483646 w 8196"/>
                <a:gd name="T57" fmla="*/ 2147483646 h 1192"/>
                <a:gd name="T58" fmla="*/ 2147483646 w 8196"/>
                <a:gd name="T59" fmla="*/ 2147483646 h 1192"/>
                <a:gd name="T60" fmla="*/ 2147483646 w 8196"/>
                <a:gd name="T61" fmla="*/ 2147483646 h 1192"/>
                <a:gd name="T62" fmla="*/ 0 w 8196"/>
                <a:gd name="T63" fmla="*/ 2147483646 h 1192"/>
                <a:gd name="T64" fmla="*/ 2147483646 w 8196"/>
                <a:gd name="T65" fmla="*/ 2147483646 h 1192"/>
                <a:gd name="T66" fmla="*/ 2147483646 w 8196"/>
                <a:gd name="T67" fmla="*/ 2147483646 h 1192"/>
                <a:gd name="T68" fmla="*/ 2147483646 w 8196"/>
                <a:gd name="T69" fmla="*/ 2147483646 h 1192"/>
                <a:gd name="T70" fmla="*/ 2147483646 w 8196"/>
                <a:gd name="T71" fmla="*/ 2147483646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DDA9886-A895-4E16-8D28-1B7BA72D9A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47" r:id="rId2"/>
    <p:sldLayoutId id="2147484053" r:id="rId3"/>
    <p:sldLayoutId id="2147484048" r:id="rId4"/>
    <p:sldLayoutId id="2147484049" r:id="rId5"/>
    <p:sldLayoutId id="2147484050" r:id="rId6"/>
    <p:sldLayoutId id="2147484054" r:id="rId7"/>
    <p:sldLayoutId id="2147484055" r:id="rId8"/>
    <p:sldLayoutId id="2147484056" r:id="rId9"/>
    <p:sldLayoutId id="2147484051" r:id="rId10"/>
    <p:sldLayoutId id="2147484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8025" y="333375"/>
            <a:ext cx="7772400" cy="1736725"/>
          </a:xfrm>
        </p:spPr>
        <p:txBody>
          <a:bodyPr/>
          <a:lstStyle/>
          <a:p>
            <a:pPr eaLnBrk="1" hangingPunct="1"/>
            <a:r>
              <a:rPr lang="en-GB" altLang="en-US" sz="6000" dirty="0" err="1"/>
              <a:t>Rhos</a:t>
            </a:r>
            <a:r>
              <a:rPr lang="en-GB" altLang="en-US" sz="6000" dirty="0"/>
              <a:t>-y-</a:t>
            </a:r>
            <a:r>
              <a:rPr lang="en-GB" altLang="en-US" sz="6000" dirty="0" err="1"/>
              <a:t>gwaliau</a:t>
            </a:r>
            <a:r>
              <a:rPr lang="en-GB" altLang="en-US" sz="6000" dirty="0"/>
              <a:t> (RYG) </a:t>
            </a:r>
            <a:br>
              <a:rPr lang="en-GB" altLang="en-US" dirty="0"/>
            </a:br>
            <a:r>
              <a:rPr lang="en-GB" altLang="en-US" dirty="0"/>
              <a:t>Initial Parents’ Meeting 2027</a:t>
            </a:r>
          </a:p>
        </p:txBody>
      </p:sp>
      <p:pic>
        <p:nvPicPr>
          <p:cNvPr id="9219" name="Picture 9" descr="http://www.rygoutdoor.co.uk/Gallery/Gallery_files/IMG00012-20110307-1801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2060575"/>
            <a:ext cx="842486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573463"/>
            <a:ext cx="407670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2" descr="P:\EDUCATIONAL VISITS\Residential Trips\Photos for Parents\Friday\Group A\1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8664">
            <a:off x="448388" y="3974247"/>
            <a:ext cx="2201862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3" descr="P:\EDUCATIONAL VISITS\Residential Trips\Photos for Parents\Friday\Group D\24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30073">
            <a:off x="6469063" y="4189413"/>
            <a:ext cx="24685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FBD09EE-EAAE-4BF7-9F49-301EABFFE2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4"/>
    </mc:Choice>
    <mc:Fallback xmlns="">
      <p:transition spd="slow" advTm="8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writing no background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21605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1267" name="Picture 4" descr="http://www.wales.nhs.uk/sites3/gallery/537/LocalityMapforNorthWal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4" r="31091" b="12497"/>
          <a:stretch>
            <a:fillRect/>
          </a:stretch>
        </p:blipFill>
        <p:spPr bwMode="auto">
          <a:xfrm>
            <a:off x="2339975" y="1196975"/>
            <a:ext cx="49688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2268538" y="260350"/>
            <a:ext cx="50403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en-GB" altLang="en-US" sz="4400">
                <a:solidFill>
                  <a:srgbClr val="FFFFCC"/>
                </a:solidFill>
                <a:latin typeface="Kristen ITC" panose="03050502040202030202" pitchFamily="66" charset="0"/>
              </a:rPr>
              <a:t>Where is RYG?</a:t>
            </a:r>
          </a:p>
        </p:txBody>
      </p:sp>
      <p:cxnSp>
        <p:nvCxnSpPr>
          <p:cNvPr id="11269" name="Straight Arrow Connector 4"/>
          <p:cNvCxnSpPr>
            <a:cxnSpLocks noChangeShapeType="1"/>
          </p:cNvCxnSpPr>
          <p:nvPr/>
        </p:nvCxnSpPr>
        <p:spPr bwMode="auto">
          <a:xfrm flipH="1" flipV="1">
            <a:off x="6588125" y="4508500"/>
            <a:ext cx="1655763" cy="144145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42D6669-353E-4D34-B931-A566582116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0"/>
    </mc:Choice>
    <mc:Fallback xmlns="">
      <p:transition spd="slow" advTm="8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2856"/>
            <a:ext cx="7129462" cy="16557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dirty="0"/>
              <a:t>Leave </a:t>
            </a:r>
            <a:r>
              <a:rPr lang="en-GB" altLang="en-US" b="1" dirty="0"/>
              <a:t>Sunday 17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 January 2027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dirty="0"/>
              <a:t>Back on </a:t>
            </a:r>
            <a:r>
              <a:rPr lang="en-GB" altLang="en-US" b="1" dirty="0"/>
              <a:t>Friday 22</a:t>
            </a:r>
            <a:r>
              <a:rPr lang="en-GB" altLang="en-US" b="1" baseline="30000" dirty="0"/>
              <a:t>nd </a:t>
            </a:r>
            <a:r>
              <a:rPr lang="en-GB" altLang="en-US" b="1" dirty="0"/>
              <a:t> January 2027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b="1" dirty="0"/>
              <a:t>5 Nights </a:t>
            </a:r>
            <a:r>
              <a:rPr lang="en-GB" altLang="en-US" dirty="0"/>
              <a:t>away, </a:t>
            </a:r>
            <a:r>
              <a:rPr lang="en-GB" altLang="en-US" b="1" dirty="0"/>
              <a:t>activities from Sunday evening to Friday morning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/>
              <a:t>Dates</a:t>
            </a:r>
          </a:p>
        </p:txBody>
      </p:sp>
      <p:sp>
        <p:nvSpPr>
          <p:cNvPr id="6" name="Oval 5"/>
          <p:cNvSpPr/>
          <p:nvPr/>
        </p:nvSpPr>
        <p:spPr>
          <a:xfrm>
            <a:off x="1331640" y="5577838"/>
            <a:ext cx="504056" cy="399797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https://www.thamesideprimary.co.uk/_site/data/images/galleries/293/WhatsAppImage2026-01-22at22.48.391).jpeg">
            <a:extLst>
              <a:ext uri="{FF2B5EF4-FFF2-40B4-BE49-F238E27FC236}">
                <a16:creationId xmlns:a16="http://schemas.microsoft.com/office/drawing/2014/main" id="{CBE709A4-3033-41DE-8416-492381785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3669088"/>
            <a:ext cx="3538736" cy="26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thamesideprimary.co.uk/_site/data/images/galleries/293/WhatsAppImage2026-01-22at22.48.422).jpeg">
            <a:extLst>
              <a:ext uri="{FF2B5EF4-FFF2-40B4-BE49-F238E27FC236}">
                <a16:creationId xmlns:a16="http://schemas.microsoft.com/office/drawing/2014/main" id="{E50B6D22-EB1C-4091-BE13-3E637CD8A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65416"/>
            <a:ext cx="3707904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D5A90F0-C8CC-4BD5-9A53-1E1A7CB1DE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29"/>
    </mc:Choice>
    <mc:Fallback xmlns="">
      <p:transition spd="slow" advTm="220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What do the children do at RYG?</a:t>
            </a:r>
          </a:p>
        </p:txBody>
      </p:sp>
      <p:pic>
        <p:nvPicPr>
          <p:cNvPr id="4" name="Picture 2" descr="D:\RYG 2012\Group A\A (260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67" y="1519084"/>
            <a:ext cx="3018780" cy="22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RYG 2012\Group A\A (4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50" y="1599770"/>
            <a:ext cx="2799581" cy="2100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RYG 2012\Group B\B (88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875" y="1519084"/>
            <a:ext cx="3005237" cy="225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2D4B7A2-26BE-4570-BDBF-B5BFE4959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4037" y="4494390"/>
            <a:ext cx="4212456" cy="1689051"/>
          </a:xfrm>
        </p:spPr>
        <p:txBody>
          <a:bodyPr/>
          <a:lstStyle/>
          <a:p>
            <a:r>
              <a:rPr lang="en-GB" dirty="0"/>
              <a:t>RYG 2026</a:t>
            </a:r>
          </a:p>
        </p:txBody>
      </p:sp>
      <p:pic>
        <p:nvPicPr>
          <p:cNvPr id="1026" name="Picture 2" descr="https://www.thamesideprimary.co.uk/_site/data/images/galleries/271/IMG-20250122-WA0132.jpg">
            <a:extLst>
              <a:ext uri="{FF2B5EF4-FFF2-40B4-BE49-F238E27FC236}">
                <a16:creationId xmlns:a16="http://schemas.microsoft.com/office/drawing/2014/main" id="{136CF080-77A6-43BF-AA93-5A4401300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57" y="3761662"/>
            <a:ext cx="2636167" cy="238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www.thamesideprimary.co.uk/_site/data/images/galleries/283/WhatsAppImage2026-01-19at16.15.02.jpeg">
            <a:extLst>
              <a:ext uri="{FF2B5EF4-FFF2-40B4-BE49-F238E27FC236}">
                <a16:creationId xmlns:a16="http://schemas.microsoft.com/office/drawing/2014/main" id="{879EB167-F095-4958-8836-390445449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39" y="4105861"/>
            <a:ext cx="3178764" cy="238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80DFC90-FCE0-4F68-BD5E-489E6B2A30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52"/>
    </mc:Choice>
    <mc:Fallback xmlns="">
      <p:transition spd="slow" advTm="28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2564904"/>
            <a:ext cx="5904656" cy="1078403"/>
          </a:xfrm>
        </p:spPr>
        <p:txBody>
          <a:bodyPr rtlCol="0"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dirty="0"/>
              <a:t>The School Journey is an important part of the </a:t>
            </a:r>
            <a:r>
              <a:rPr lang="en-GB" b="1" dirty="0"/>
              <a:t>Year 6</a:t>
            </a:r>
            <a:r>
              <a:rPr lang="en-GB" dirty="0"/>
              <a:t> curriculum and we encourage all children to go. 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dirty="0"/>
              <a:t>There are places for the whole of the Year 6 cohort.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GB" b="1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/>
              <a:t>Who can go?</a:t>
            </a:r>
          </a:p>
        </p:txBody>
      </p:sp>
      <p:pic>
        <p:nvPicPr>
          <p:cNvPr id="3074" name="Picture 2" descr="https://www.thamesideprimary.co.uk/_site/data/images/galleries/290/WhatsAppImage2026-01-21at16.50.162).jpeg">
            <a:extLst>
              <a:ext uri="{FF2B5EF4-FFF2-40B4-BE49-F238E27FC236}">
                <a16:creationId xmlns:a16="http://schemas.microsoft.com/office/drawing/2014/main" id="{F6F2EC46-0E6D-4B39-9BD5-F0AACA451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585" y="4087161"/>
            <a:ext cx="284380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thamesideprimary.co.uk/_site/data/images/galleries/290/WhatsAppImage2026-01-21at16.50.092).jpeg">
            <a:extLst>
              <a:ext uri="{FF2B5EF4-FFF2-40B4-BE49-F238E27FC236}">
                <a16:creationId xmlns:a16="http://schemas.microsoft.com/office/drawing/2014/main" id="{B4071030-DFA0-4B88-85A2-6C4517D11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024" y="3717032"/>
            <a:ext cx="224771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thamesideprimary.co.uk/_site/data/images/galleries/282/WhatsAppImage2026-01-19at21.27.395).jpeg">
            <a:extLst>
              <a:ext uri="{FF2B5EF4-FFF2-40B4-BE49-F238E27FC236}">
                <a16:creationId xmlns:a16="http://schemas.microsoft.com/office/drawing/2014/main" id="{D0C1D3D2-B6A4-4F64-8770-3C3C413D3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62" y="3593195"/>
            <a:ext cx="2340592" cy="312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7353017-708C-40CF-A162-5A1014E14F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05"/>
    </mc:Choice>
    <mc:Fallback xmlns="">
      <p:transition spd="slow" advTm="16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2348880"/>
            <a:ext cx="7489825" cy="3960440"/>
          </a:xfrm>
        </p:spPr>
        <p:txBody>
          <a:bodyPr rtlCol="0"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dirty="0"/>
              <a:t>The cost next year will be £430</a:t>
            </a:r>
            <a:r>
              <a:rPr lang="en-GB" sz="2300" dirty="0">
                <a:solidFill>
                  <a:srgbClr val="0070C0"/>
                </a:solidFill>
              </a:rPr>
              <a:t> </a:t>
            </a:r>
            <a:r>
              <a:rPr lang="en-GB" sz="2300" dirty="0"/>
              <a:t>for 5 nights’ board and lodgings.</a:t>
            </a:r>
            <a:r>
              <a:rPr lang="en-GB" sz="2300" b="1" dirty="0"/>
              <a:t>   There are no other charges.</a:t>
            </a:r>
            <a:r>
              <a:rPr lang="en-GB" sz="2300" dirty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dirty="0"/>
              <a:t>You may pay by monthly instalments (£35.80 per month).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dirty="0"/>
              <a:t>We usually receive a grant from the </a:t>
            </a:r>
            <a:r>
              <a:rPr lang="en-GB" sz="2300" b="1" dirty="0"/>
              <a:t>Berkshire Outdoor Education Trust (BOET)</a:t>
            </a:r>
            <a:r>
              <a:rPr lang="en-GB" sz="2300" dirty="0"/>
              <a:t>.  We use the money to pay for transport and tuition and to reduce the charge made to parents. </a:t>
            </a:r>
            <a:r>
              <a:rPr lang="en-GB" sz="2300" b="1" dirty="0">
                <a:solidFill>
                  <a:srgbClr val="FF0000"/>
                </a:solidFill>
              </a:rPr>
              <a:t>Each child has been subsidised by £60 this year.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b="1" dirty="0">
                <a:solidFill>
                  <a:srgbClr val="0070C0"/>
                </a:solidFill>
              </a:rPr>
              <a:t>The children will also start fundraising very soon to help us keep the costs as low as possible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b="1" dirty="0"/>
              <a:t>If your child is entitled to Free School Meals, there are further reductions available (please see Mrs Burton for details).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US" sz="2300" b="1" dirty="0"/>
              <a:t>Please DO NOT leave it to the last minute to speak to us about payment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300" dirty="0"/>
              <a:t>We encourage the children to help pay for the trip by saving pocket money and Christmas money etc.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en-GB" sz="23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GB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/>
              <a:t>How much does it cost?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122FC92-2F5E-4BDE-ADBB-92FF1AC583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090"/>
    </mc:Choice>
    <mc:Fallback xmlns="">
      <p:transition spd="slow" advTm="86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348880"/>
            <a:ext cx="7408862" cy="3451225"/>
          </a:xfrm>
        </p:spPr>
        <p:txBody>
          <a:bodyPr rtlCol="0"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800" b="1" u="sng" dirty="0"/>
              <a:t>£100</a:t>
            </a:r>
            <a:r>
              <a:rPr lang="en-GB" sz="2800" u="sng" dirty="0"/>
              <a:t> </a:t>
            </a:r>
            <a:r>
              <a:rPr lang="en-GB" sz="2800" b="1" u="sng" dirty="0"/>
              <a:t>deposit</a:t>
            </a:r>
            <a:r>
              <a:rPr lang="en-GB" sz="2800" dirty="0"/>
              <a:t> due by </a:t>
            </a:r>
            <a:r>
              <a:rPr lang="en-GB" sz="2800" b="1" u="sng" dirty="0"/>
              <a:t>Friday 26</a:t>
            </a:r>
            <a:r>
              <a:rPr lang="en-GB" sz="2800" b="1" u="sng" baseline="30000" dirty="0"/>
              <a:t>th</a:t>
            </a:r>
            <a:r>
              <a:rPr lang="en-GB" sz="2800" b="1" u="sng" dirty="0"/>
              <a:t>  March</a:t>
            </a:r>
            <a:r>
              <a:rPr lang="en-GB" sz="2800" dirty="0"/>
              <a:t>. This is to secure your child’s space.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US" sz="2800" dirty="0"/>
              <a:t>A further £120 to be paid by </a:t>
            </a:r>
            <a:r>
              <a:rPr lang="en-GB" b="1" dirty="0"/>
              <a:t>Friday 25</a:t>
            </a:r>
            <a:r>
              <a:rPr lang="en-GB" b="1" baseline="30000" dirty="0"/>
              <a:t>th</a:t>
            </a:r>
            <a:r>
              <a:rPr lang="en-GB" b="1" dirty="0"/>
              <a:t> June.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US" sz="2800" dirty="0"/>
              <a:t>A further £120 to be paid by Friday 24</a:t>
            </a:r>
            <a:r>
              <a:rPr lang="en-US" sz="2800" baseline="30000" dirty="0"/>
              <a:t>th</a:t>
            </a:r>
            <a:r>
              <a:rPr lang="en-US" sz="2800" dirty="0"/>
              <a:t> September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US" sz="2800" dirty="0"/>
              <a:t>A further £90 to be paid by Friday 10</a:t>
            </a:r>
            <a:r>
              <a:rPr lang="en-US" sz="2800" baseline="30000" dirty="0"/>
              <a:t>th</a:t>
            </a:r>
            <a:r>
              <a:rPr lang="en-US" sz="2800" dirty="0"/>
              <a:t> December</a:t>
            </a:r>
            <a:endParaRPr lang="en-GB" sz="2800" dirty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en-GB" sz="2800" dirty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GB" sz="2800" b="1" dirty="0"/>
              <a:t>Update meeting for parents with lots more information will take place on  </a:t>
            </a:r>
            <a:r>
              <a:rPr lang="en-GB" sz="2800" b="1" u="sng" dirty="0"/>
              <a:t>Thursday 17</a:t>
            </a:r>
            <a:r>
              <a:rPr lang="en-GB" sz="2800" b="1" u="sng" baseline="30000" dirty="0"/>
              <a:t>th</a:t>
            </a:r>
            <a:r>
              <a:rPr lang="en-GB" sz="2800" b="1" u="sng" dirty="0"/>
              <a:t> September</a:t>
            </a:r>
            <a:r>
              <a:rPr lang="en-GB" sz="2800" b="1" dirty="0"/>
              <a:t> at 6.00 p.m. in the Year 6 class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GB" b="1" dirty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 dirty="0"/>
              <a:t>What happens next?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DB21042-5324-4E5E-A97A-06CE720F38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210"/>
    </mc:Choice>
    <mc:Fallback xmlns="">
      <p:transition spd="slow" advTm="67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62432E-1C0E-4E62-A714-CAF76AEFF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the children say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19D01-6EBC-4B93-9445-75ECB6A06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4590244" cy="304244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C23AD7-BF16-44FE-929A-4601E850E4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11960" y="3477422"/>
            <a:ext cx="4752528" cy="296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28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58D55E3-1A5D-44FF-A3BC-99EA231E8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have any further question please email me:</a:t>
            </a:r>
          </a:p>
          <a:p>
            <a:endParaRPr lang="en-GB" dirty="0"/>
          </a:p>
          <a:p>
            <a:r>
              <a:rPr lang="en-GB" dirty="0"/>
              <a:t>deputy@thameside.reading.sch.uk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4D3A80-468F-4F56-B885-F64CC23E3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098992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DD152A3316BC4DB772CA33BCF03868" ma:contentTypeVersion="16" ma:contentTypeDescription="Create a new document." ma:contentTypeScope="" ma:versionID="6ae4f676fd28326361314b2fe8461a43">
  <xsd:schema xmlns:xsd="http://www.w3.org/2001/XMLSchema" xmlns:xs="http://www.w3.org/2001/XMLSchema" xmlns:p="http://schemas.microsoft.com/office/2006/metadata/properties" xmlns:ns2="9e8e42b2-a0c8-4a4b-b0e4-153721fe2f8f" xmlns:ns3="0d566573-0b88-43c5-9f32-21becdd39fe7" targetNamespace="http://schemas.microsoft.com/office/2006/metadata/properties" ma:root="true" ma:fieldsID="648e04721a3ba1f9027b29244ad43436" ns2:_="" ns3:_="">
    <xsd:import namespace="9e8e42b2-a0c8-4a4b-b0e4-153721fe2f8f"/>
    <xsd:import namespace="0d566573-0b88-43c5-9f32-21becdd39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8e42b2-a0c8-4a4b-b0e4-153721fe2f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ff99910c-eecd-4452-9142-2f98b418bf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566573-0b88-43c5-9f32-21becdd39fe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134a34f2-caa8-4ed2-888c-9eb95e114116}" ma:internalName="TaxCatchAll" ma:showField="CatchAllData" ma:web="0d566573-0b88-43c5-9f32-21becdd39f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8e42b2-a0c8-4a4b-b0e4-153721fe2f8f">
      <Terms xmlns="http://schemas.microsoft.com/office/infopath/2007/PartnerControls"/>
    </lcf76f155ced4ddcb4097134ff3c332f>
    <TaxCatchAll xmlns="0d566573-0b88-43c5-9f32-21becdd39fe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466F32-D44D-4EBF-903E-1E3812D003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8e42b2-a0c8-4a4b-b0e4-153721fe2f8f"/>
    <ds:schemaRef ds:uri="0d566573-0b88-43c5-9f32-21becdd39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4A1CEB-FC8C-4679-8EF9-34F7899E0A7F}">
  <ds:schemaRefs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0d566573-0b88-43c5-9f32-21becdd39fe7"/>
    <ds:schemaRef ds:uri="9e8e42b2-a0c8-4a4b-b0e4-153721fe2f8f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CC7BCDC-0EC1-4F72-850B-A20CFC78561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3055</TotalTime>
  <Words>351</Words>
  <Application>Microsoft Office PowerPoint</Application>
  <PresentationFormat>On-screen Show (4:3)</PresentationFormat>
  <Paragraphs>33</Paragraphs>
  <Slides>9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Candara</vt:lpstr>
      <vt:lpstr>Garamond</vt:lpstr>
      <vt:lpstr>Kristen ITC</vt:lpstr>
      <vt:lpstr>Symbol</vt:lpstr>
      <vt:lpstr>Waveform</vt:lpstr>
      <vt:lpstr>Rhos-y-gwaliau (RYG)  Initial Parents’ Meeting 2027</vt:lpstr>
      <vt:lpstr>PowerPoint Presentation</vt:lpstr>
      <vt:lpstr>Dates</vt:lpstr>
      <vt:lpstr>What do the children do at RYG?</vt:lpstr>
      <vt:lpstr>Who can go?</vt:lpstr>
      <vt:lpstr>How much does it cost?</vt:lpstr>
      <vt:lpstr>What happens next?</vt:lpstr>
      <vt:lpstr>What the children say</vt:lpstr>
      <vt:lpstr>Any questions?</vt:lpstr>
    </vt:vector>
  </TitlesOfParts>
  <Company>DfES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Rhos y Gwaliau 2006</dc:title>
  <dc:creator>FastTrack Teacher</dc:creator>
  <cp:lastModifiedBy>Deputy Head</cp:lastModifiedBy>
  <cp:revision>155</cp:revision>
  <dcterms:created xsi:type="dcterms:W3CDTF">2005-11-30T17:21:28Z</dcterms:created>
  <dcterms:modified xsi:type="dcterms:W3CDTF">2026-02-06T17:33:06Z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2227600.00000000</vt:lpwstr>
  </property>
  <property fmtid="{D5CDD505-2E9C-101B-9397-08002B2CF9AE}" pid="3" name="ContentTypeId">
    <vt:lpwstr>0x01010039DD152A3316BC4DB772CA33BCF03868</vt:lpwstr>
  </property>
  <property fmtid="{D5CDD505-2E9C-101B-9397-08002B2CF9AE}" pid="4" name="MediaServiceImageTags">
    <vt:lpwstr/>
  </property>
</Properties>
</file>